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6" r:id="rId2"/>
    <p:sldId id="285" r:id="rId3"/>
    <p:sldId id="258" r:id="rId4"/>
    <p:sldId id="286" r:id="rId5"/>
    <p:sldId id="287" r:id="rId6"/>
    <p:sldId id="288" r:id="rId7"/>
    <p:sldId id="289" r:id="rId8"/>
    <p:sldId id="290" r:id="rId9"/>
    <p:sldId id="260" r:id="rId10"/>
    <p:sldId id="280" r:id="rId11"/>
    <p:sldId id="281" r:id="rId12"/>
    <p:sldId id="268" r:id="rId13"/>
    <p:sldId id="278" r:id="rId14"/>
    <p:sldId id="283" r:id="rId15"/>
    <p:sldId id="28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82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2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57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1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7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25BCA-B9C5-4E60-A02D-EE7065CE91BA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D679D0-C533-4C38-A236-AEA6F74E6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7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711" y="2968784"/>
            <a:ext cx="5826719" cy="1646302"/>
          </a:xfrm>
        </p:spPr>
        <p:txBody>
          <a:bodyPr/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Arial Black" panose="020B0A04020102020204" pitchFamily="34" charset="0"/>
                <a:ea typeface="Dotum" panose="020B0600000101010101" pitchFamily="34" charset="-127"/>
              </a:rPr>
              <a:t>ПРОЕКТ: </a:t>
            </a:r>
            <a:br>
              <a:rPr lang="ru-RU" sz="4000" i="1" dirty="0" smtClean="0">
                <a:solidFill>
                  <a:schemeClr val="tx1"/>
                </a:solidFill>
                <a:latin typeface="Arial Black" panose="020B0A04020102020204" pitchFamily="34" charset="0"/>
                <a:ea typeface="Dotum" panose="020B0600000101010101" pitchFamily="34" charset="-127"/>
              </a:rPr>
            </a:br>
            <a:r>
              <a:rPr lang="ru-RU" sz="4000" i="1" dirty="0" smtClean="0">
                <a:solidFill>
                  <a:schemeClr val="tx1"/>
                </a:solidFill>
                <a:latin typeface="Arial Black" panose="020B0A04020102020204" pitchFamily="34" charset="0"/>
                <a:ea typeface="Dotum" panose="020B0600000101010101" pitchFamily="34" charset="-127"/>
              </a:rPr>
              <a:t>«</a:t>
            </a:r>
            <a:r>
              <a:rPr lang="ru-RU" sz="4000" b="1" i="1" dirty="0" smtClean="0">
                <a:solidFill>
                  <a:schemeClr val="tx1"/>
                </a:solidFill>
                <a:latin typeface="Arial Black" panose="020B0A04020102020204" pitchFamily="34" charset="0"/>
                <a:ea typeface="Dotum" panose="020B0600000101010101" pitchFamily="34" charset="-127"/>
              </a:rPr>
              <a:t>Дни </a:t>
            </a:r>
            <a:r>
              <a:rPr lang="ru-RU" sz="4000" b="1" i="1" dirty="0" smtClean="0">
                <a:solidFill>
                  <a:schemeClr val="tx1"/>
                </a:solidFill>
                <a:latin typeface="Arial Black" panose="020B0A04020102020204" pitchFamily="34" charset="0"/>
                <a:ea typeface="Dotum" panose="020B0600000101010101" pitchFamily="34" charset="-127"/>
              </a:rPr>
              <a:t>здоровья взрослым и </a:t>
            </a:r>
            <a:r>
              <a:rPr lang="ru-RU" sz="4000" b="1" i="1" dirty="0" smtClean="0">
                <a:solidFill>
                  <a:schemeClr val="tx1"/>
                </a:solidFill>
                <a:latin typeface="Arial Black" panose="020B0A04020102020204" pitchFamily="34" charset="0"/>
                <a:ea typeface="Dotum" panose="020B0600000101010101" pitchFamily="34" charset="-127"/>
              </a:rPr>
              <a:t>детям»</a:t>
            </a:r>
            <a:endParaRPr lang="ru-RU" sz="4000" b="1" i="1" dirty="0">
              <a:solidFill>
                <a:schemeClr val="tx1"/>
              </a:solidFill>
              <a:latin typeface="Arial Black" panose="020B0A04020102020204" pitchFamily="34" charset="0"/>
              <a:ea typeface="Dotum" panose="020B0600000101010101" pitchFamily="34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4241" y="399035"/>
            <a:ext cx="7286041" cy="144595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СОЦИАЛЬНОГО ОБСЛУЖИВАНИЯ КРАСНОДАРСКОГО КРАЯ </a:t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«КРАСНОДАРСКИЙ   КОМПЛЕКСНЫЙ ЦЕНТР ПОМОЩИ ДЕТЯМ, ОСТАВШИМСЯ БЕЗ ПОПЕЧЕНИЯ РОДИТЕЛЕЙ»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87261" y="5278131"/>
            <a:ext cx="449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</a:t>
            </a:r>
          </a:p>
          <a:p>
            <a:r>
              <a:rPr lang="ru-RU" dirty="0" smtClean="0"/>
              <a:t>руководитель физического воспитания</a:t>
            </a:r>
          </a:p>
          <a:p>
            <a:r>
              <a:rPr lang="ru-RU" dirty="0" err="1" smtClean="0"/>
              <a:t>Суровнева</a:t>
            </a:r>
            <a:r>
              <a:rPr lang="ru-RU" dirty="0" smtClean="0"/>
              <a:t> Наталья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8412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826" y="665704"/>
            <a:ext cx="7307574" cy="13208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Февральский день здоровья был приурочен ко Дню Защитника Отечества. Ребята участвовали в различных состязаниях, победители были награждены грамотами и призами.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2143" r="14197" b="9524"/>
          <a:stretch/>
        </p:blipFill>
        <p:spPr>
          <a:xfrm>
            <a:off x="384464" y="2412861"/>
            <a:ext cx="8375073" cy="4445139"/>
          </a:xfrm>
        </p:spPr>
      </p:pic>
      <p:sp>
        <p:nvSpPr>
          <p:cNvPr id="5" name="TextBox 4"/>
          <p:cNvSpPr txBox="1"/>
          <p:nvPr/>
        </p:nvSpPr>
        <p:spPr>
          <a:xfrm>
            <a:off x="0" y="80929"/>
            <a:ext cx="2047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ФЕВРАЛЬ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720738"/>
            <a:ext cx="7678881" cy="13335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День здоровья в марте был посвящен фитнес-упражнениям: с гимнастическим обручем, с </a:t>
            </a:r>
            <a:r>
              <a:rPr lang="ru-RU" sz="2800" dirty="0" err="1" smtClean="0">
                <a:solidFill>
                  <a:schemeClr val="tx1"/>
                </a:solidFill>
              </a:rPr>
              <a:t>фитболом</a:t>
            </a:r>
            <a:r>
              <a:rPr lang="ru-RU" sz="2800" dirty="0" smtClean="0">
                <a:solidFill>
                  <a:schemeClr val="tx1"/>
                </a:solidFill>
              </a:rPr>
              <a:t> и тренажерами.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04" y="97712"/>
            <a:ext cx="1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МАРТ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8788"/>
          <a:stretch/>
        </p:blipFill>
        <p:spPr>
          <a:xfrm>
            <a:off x="1028700" y="2298267"/>
            <a:ext cx="6431973" cy="44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09" y="949337"/>
            <a:ext cx="3667991" cy="361227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7 апреля – Всемирный день здоровья. Приглашены волонтеры из училища им. Штеменко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948"/>
            <a:ext cx="177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АПРЕЛЬ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954" y="13948"/>
            <a:ext cx="515156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04" y="676290"/>
            <a:ext cx="9034896" cy="13335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Майский день здоровья проходил в помещении и на спортплощадке центра. Воспитанники и сотрудники занимались на тренажерах, выполняли различные эстафеты и катались на самокатах</a:t>
            </a:r>
            <a:r>
              <a:rPr lang="ru-RU" sz="2800" dirty="0">
                <a:solidFill>
                  <a:schemeClr val="tx1"/>
                </a:solidFill>
              </a:rPr>
              <a:t>. Воспитанники центра, воспитатели и сотрудники вместе обновили все тренажеры и установили новые личные спортивные рекорды.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104" y="97712"/>
            <a:ext cx="1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МАЙ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4"/>
          <a:stretch/>
        </p:blipFill>
        <p:spPr>
          <a:xfrm>
            <a:off x="409809" y="3792681"/>
            <a:ext cx="8433485" cy="28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05945"/>
            <a:ext cx="6347713" cy="13208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Результаты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8" y="1027981"/>
            <a:ext cx="7921337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Основными результатами реализации данного проекта </a:t>
            </a:r>
            <a:r>
              <a:rPr lang="ru-RU" dirty="0" smtClean="0">
                <a:solidFill>
                  <a:schemeClr val="tx1"/>
                </a:solidFill>
              </a:rPr>
              <a:t>являются: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улучшение </a:t>
            </a:r>
            <a:r>
              <a:rPr lang="ru-RU" dirty="0">
                <a:solidFill>
                  <a:schemeClr val="tx1"/>
                </a:solidFill>
              </a:rPr>
              <a:t>физического и эмоционально-психологического состояния всех участников проекта;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повышение </a:t>
            </a:r>
            <a:r>
              <a:rPr lang="ru-RU" dirty="0">
                <a:solidFill>
                  <a:schemeClr val="tx1"/>
                </a:solidFill>
              </a:rPr>
              <a:t>сопротивляемости организма детей и подростков к различным заболеваниям, работоспособности и продуктивности сотрудников;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увеличение </a:t>
            </a:r>
            <a:r>
              <a:rPr lang="ru-RU" dirty="0">
                <a:solidFill>
                  <a:schemeClr val="tx1"/>
                </a:solidFill>
              </a:rPr>
              <a:t>количества детей и взрослых, занятых физической культурой и спортом.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6566"/>
          <a:stretch/>
        </p:blipFill>
        <p:spPr>
          <a:xfrm>
            <a:off x="1392382" y="4013961"/>
            <a:ext cx="5392882" cy="25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835" y="775854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СПАСИБО </a:t>
            </a:r>
            <a:br>
              <a:rPr lang="ru-RU" sz="6000" dirty="0" smtClean="0">
                <a:solidFill>
                  <a:schemeClr val="tx1"/>
                </a:solidFill>
              </a:rPr>
            </a:br>
            <a:r>
              <a:rPr lang="ru-RU" sz="6000" dirty="0" smtClean="0">
                <a:solidFill>
                  <a:schemeClr val="tx1"/>
                </a:solidFill>
              </a:rPr>
              <a:t>ЗА </a:t>
            </a:r>
            <a:br>
              <a:rPr lang="ru-RU" sz="6000" dirty="0" smtClean="0">
                <a:solidFill>
                  <a:schemeClr val="tx1"/>
                </a:solidFill>
              </a:rPr>
            </a:br>
            <a:r>
              <a:rPr lang="ru-RU" sz="6000" dirty="0" smtClean="0">
                <a:solidFill>
                  <a:schemeClr val="tx1"/>
                </a:solidFill>
              </a:rPr>
              <a:t>ВНИМАНИЕ!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82" y="4167918"/>
            <a:ext cx="2482264" cy="24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7" y="464127"/>
            <a:ext cx="6347713" cy="13208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Актуальность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617" y="1495646"/>
            <a:ext cx="4326083" cy="2708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Актуальность данного проекта </a:t>
            </a:r>
            <a:r>
              <a:rPr lang="ru-RU" sz="2400" dirty="0" smtClean="0">
                <a:solidFill>
                  <a:schemeClr val="tx1"/>
                </a:solidFill>
              </a:rPr>
              <a:t>состоит в </a:t>
            </a:r>
            <a:r>
              <a:rPr lang="ru-RU" sz="2400" dirty="0">
                <a:solidFill>
                  <a:schemeClr val="tx1"/>
                </a:solidFill>
              </a:rPr>
              <a:t>том, что дни здоровья – это эффективное средство совершенствования баланса между биологическими, социальными, физическими, психоэмоциональными возможностями человека и постоянно изменяющимися условиями окружающей среды и основными видами деятельности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7" r="18636"/>
          <a:stretch/>
        </p:blipFill>
        <p:spPr>
          <a:xfrm>
            <a:off x="5120875" y="1147040"/>
            <a:ext cx="3545143" cy="55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162" r="1899"/>
          <a:stretch/>
        </p:blipFill>
        <p:spPr>
          <a:xfrm>
            <a:off x="5142366" y="2713126"/>
            <a:ext cx="2410693" cy="17168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347713" cy="13208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Цели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60400"/>
            <a:ext cx="6975765" cy="404157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Пропаганда </a:t>
            </a:r>
            <a:r>
              <a:rPr lang="ru-RU" sz="2000" dirty="0" smtClean="0">
                <a:solidFill>
                  <a:schemeClr val="tx1"/>
                </a:solidFill>
              </a:rPr>
              <a:t>здорового образа жизни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Развитие </a:t>
            </a:r>
            <a:r>
              <a:rPr lang="ru-RU" sz="2000" dirty="0">
                <a:solidFill>
                  <a:schemeClr val="tx1"/>
                </a:solidFill>
              </a:rPr>
              <a:t>интереса к физической культуре и спорта у воспитателей и воспитанников </a:t>
            </a:r>
            <a:r>
              <a:rPr lang="ru-RU" sz="2000" dirty="0" smtClean="0">
                <a:solidFill>
                  <a:schemeClr val="tx1"/>
                </a:solidFill>
              </a:rPr>
              <a:t>учреждения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Создание </a:t>
            </a:r>
            <a:r>
              <a:rPr lang="ru-RU" sz="2000" dirty="0">
                <a:solidFill>
                  <a:schemeClr val="tx1"/>
                </a:solidFill>
              </a:rPr>
              <a:t>педагогической и социальной среды для мотивирования к занятиям физической культурой детей и сотрудников </a:t>
            </a:r>
            <a:r>
              <a:rPr lang="ru-RU" sz="2000" dirty="0" smtClean="0">
                <a:solidFill>
                  <a:schemeClr val="tx1"/>
                </a:solidFill>
              </a:rPr>
              <a:t>учреждения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66" y="8054"/>
            <a:ext cx="1951314" cy="146400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30099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>
                <a:solidFill>
                  <a:schemeClr val="tx1"/>
                </a:solidFill>
              </a:rPr>
              <a:t>Задачи проекта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3730669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Создание условий, направленных на позитивное изменение отношения к своему здоровью у несовершеннолетних, воспитателей и сотрудников учреждения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Формирование культуры здорового образа жизни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Активная пропаганда здорового образа жизни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Профилактика вредных привычек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81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0" y="360218"/>
            <a:ext cx="8170720" cy="254923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Данный проект разработан руководителем физического </a:t>
            </a:r>
            <a:r>
              <a:rPr lang="ru-RU" sz="2400" dirty="0" smtClean="0">
                <a:solidFill>
                  <a:schemeClr val="tx1"/>
                </a:solidFill>
              </a:rPr>
              <a:t>воспитания </a:t>
            </a:r>
            <a:r>
              <a:rPr lang="ru-RU" sz="2400" dirty="0" err="1" smtClean="0">
                <a:solidFill>
                  <a:schemeClr val="tx1"/>
                </a:solidFill>
              </a:rPr>
              <a:t>Суровневой</a:t>
            </a:r>
            <a:r>
              <a:rPr lang="ru-RU" sz="2400" dirty="0" smtClean="0">
                <a:solidFill>
                  <a:schemeClr val="tx1"/>
                </a:solidFill>
              </a:rPr>
              <a:t> Натальей Сергеевной </a:t>
            </a:r>
            <a:r>
              <a:rPr lang="ru-RU" sz="2400" dirty="0">
                <a:solidFill>
                  <a:schemeClr val="tx1"/>
                </a:solidFill>
              </a:rPr>
              <a:t>для работы с воспитанниками и несовершеннолетними, а также сотрудниками учреждения по направлению популяризации </a:t>
            </a:r>
            <a:r>
              <a:rPr lang="ru-RU" sz="2400" dirty="0" smtClean="0">
                <a:solidFill>
                  <a:schemeClr val="tx1"/>
                </a:solidFill>
              </a:rPr>
              <a:t>здорового образа жизни.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 зависимости от сезона мероприятия проводятся на спортивной площадке или в спортзале с использованием различного оборудования и инвентаря.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9" t="66667"/>
          <a:stretch/>
        </p:blipFill>
        <p:spPr>
          <a:xfrm>
            <a:off x="5385034" y="4416136"/>
            <a:ext cx="3499193" cy="2327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0" t="33182" b="33031"/>
          <a:stretch/>
        </p:blipFill>
        <p:spPr>
          <a:xfrm>
            <a:off x="2919845" y="4197926"/>
            <a:ext cx="1722209" cy="23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525" y="117763"/>
            <a:ext cx="6347713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День здоровья в парке Александра Невского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244936" y="1350818"/>
            <a:ext cx="2899064" cy="50965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Был организован интереснейший </a:t>
            </a:r>
            <a:r>
              <a:rPr lang="ru-RU" sz="2400" dirty="0">
                <a:solidFill>
                  <a:schemeClr val="tx1"/>
                </a:solidFill>
              </a:rPr>
              <a:t>т</a:t>
            </a:r>
            <a:r>
              <a:rPr lang="ru-RU" sz="2400" dirty="0" smtClean="0">
                <a:solidFill>
                  <a:schemeClr val="tx1"/>
                </a:solidFill>
              </a:rPr>
              <a:t>ематический день здоровья с веревочным курсом, стрельбой и игрой «</a:t>
            </a:r>
            <a:r>
              <a:rPr lang="ru-RU" sz="2400" dirty="0" err="1" smtClean="0">
                <a:solidFill>
                  <a:schemeClr val="tx1"/>
                </a:solidFill>
              </a:rPr>
              <a:t>Лазертаг</a:t>
            </a:r>
            <a:r>
              <a:rPr lang="ru-RU" sz="2400" dirty="0" smtClean="0">
                <a:solidFill>
                  <a:schemeClr val="tx1"/>
                </a:solidFill>
              </a:rPr>
              <a:t>». Безопасная и физически разнообразная развлекательная программа стала отличным времяпрепровождением для детей и взрослых.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1350818"/>
            <a:ext cx="2784762" cy="2784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220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Сентябрь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178" t="11017" r="20516" b="7163"/>
          <a:stretch/>
        </p:blipFill>
        <p:spPr>
          <a:xfrm>
            <a:off x="3293918" y="1358322"/>
            <a:ext cx="2792678" cy="2777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7058"/>
          <a:stretch/>
        </p:blipFill>
        <p:spPr>
          <a:xfrm>
            <a:off x="1560741" y="4305056"/>
            <a:ext cx="3260641" cy="25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077" y="682336"/>
            <a:ext cx="7928264" cy="13208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В сентябре состоялся день здоровья, приуроченный ко дню рождения комплексного центра. Ребята попробовали свои силы в необычном направлении спортивный танец на степ-платформах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25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Октябрь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/>
          <a:stretch/>
        </p:blipFill>
        <p:spPr>
          <a:xfrm>
            <a:off x="716973" y="2412580"/>
            <a:ext cx="7523018" cy="4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4" y="680491"/>
            <a:ext cx="8832274" cy="23952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Этот день здоровья был посвящен фиксированию текущих физических показателей воспитанников и сравнению результатов с основными нормативами и проверки выносливости сотрудников центра. </a:t>
            </a:r>
            <a:r>
              <a:rPr lang="ru-RU" sz="2000" dirty="0">
                <a:solidFill>
                  <a:schemeClr val="tx1"/>
                </a:solidFill>
              </a:rPr>
              <a:t>Участники прыгали в длину с места, отжимались, подтягивались и выполняли упражнения на тренажерах. Также был продемонстрирован танец на степ-платформах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5716"/>
            <a:ext cx="209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Ноябрь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/>
          <a:stretch/>
        </p:blipFill>
        <p:spPr>
          <a:xfrm>
            <a:off x="1007917" y="2645998"/>
            <a:ext cx="6941127" cy="42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794745"/>
            <a:ext cx="3283527" cy="239521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</a:rPr>
              <a:t>Последний месяц уходящего года отметился днем здоровья с богатырской тематикой. Ребята </a:t>
            </a:r>
            <a:r>
              <a:rPr lang="ru-RU" sz="3100" dirty="0" err="1" smtClean="0">
                <a:solidFill>
                  <a:schemeClr val="tx1"/>
                </a:solidFill>
              </a:rPr>
              <a:t>продемонстриро</a:t>
            </a:r>
            <a:r>
              <a:rPr lang="ru-RU" sz="3100" dirty="0" smtClean="0">
                <a:solidFill>
                  <a:schemeClr val="tx1"/>
                </a:solidFill>
              </a:rPr>
              <a:t>-вали показательные упражнения и поучаствовали в различных состязаниях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5716"/>
            <a:ext cx="209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ДЕКАБРЬ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2" t="20152" r="30894" b="47608"/>
          <a:stretch/>
        </p:blipFill>
        <p:spPr>
          <a:xfrm>
            <a:off x="3397827" y="192118"/>
            <a:ext cx="2130137" cy="2956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34" y="420627"/>
            <a:ext cx="2189833" cy="3476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498" b="28046"/>
          <a:stretch/>
        </p:blipFill>
        <p:spPr>
          <a:xfrm>
            <a:off x="3397827" y="3564081"/>
            <a:ext cx="3504597" cy="32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886691"/>
            <a:ext cx="4333009" cy="5458691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</a:rPr>
              <a:t>Первый день здоровья в Новом году был посвящен передовому и эффективному направлению физической подготовки – тренажерной гимнастике. </a:t>
            </a: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Воспитанники центра, воспитатели и сотрудники вместе обновили все тренажеры и установили новые личные спортивные рекорды.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03" y="97712"/>
            <a:ext cx="178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Январь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/>
          <a:stretch/>
        </p:blipFill>
        <p:spPr>
          <a:xfrm>
            <a:off x="4426527" y="0"/>
            <a:ext cx="4717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444</Words>
  <Application>Microsoft Office PowerPoint</Application>
  <PresentationFormat>Экран (4:3)</PresentationFormat>
  <Paragraphs>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Dotum</vt:lpstr>
      <vt:lpstr>Arial</vt:lpstr>
      <vt:lpstr>Arial Black</vt:lpstr>
      <vt:lpstr>Times New Roman</vt:lpstr>
      <vt:lpstr>Trebuchet MS</vt:lpstr>
      <vt:lpstr>Wingdings 3</vt:lpstr>
      <vt:lpstr>Грань</vt:lpstr>
      <vt:lpstr>ПРОЕКТ:  «Дни здоровья взрослым и детям»</vt:lpstr>
      <vt:lpstr>Актуальность проекта</vt:lpstr>
      <vt:lpstr>Цели проекта</vt:lpstr>
      <vt:lpstr>Данный проект разработан руководителем физического воспитания Суровневой Натальей Сергеевной для работы с воспитанниками и несовершеннолетними, а также сотрудниками учреждения по направлению популяризации здорового образа жизни.   В зависимости от сезона мероприятия проводятся на спортивной площадке или в спортзале с использованием различного оборудования и инвентаря.  </vt:lpstr>
      <vt:lpstr>День здоровья в парке Александра Невского</vt:lpstr>
      <vt:lpstr>В сентябре состоялся день здоровья, приуроченный ко дню рождения комплексного центра. Ребята попробовали свои силы в необычном направлении спортивный танец на степ-платформах</vt:lpstr>
      <vt:lpstr>Этот день здоровья был посвящен фиксированию текущих физических показателей воспитанников и сравнению результатов с основными нормативами и проверки выносливости сотрудников центра. Участники прыгали в длину с места, отжимались, подтягивались и выполняли упражнения на тренажерах. Также был продемонстрирован танец на степ-платформах</vt:lpstr>
      <vt:lpstr>Последний месяц уходящего года отметился днем здоровья с богатырской тематикой. Ребята продемонстриро-вали показательные упражнения и поучаствовали в различных состязаниях.</vt:lpstr>
      <vt:lpstr>Первый день здоровья в Новом году был посвящен передовому и эффективному направлению физической подготовки – тренажерной гимнастике.  Воспитанники центра, воспитатели и сотрудники вместе обновили все тренажеры и установили новые личные спортивные рекорды. </vt:lpstr>
      <vt:lpstr>Февральский день здоровья был приурочен ко Дню Защитника Отечества. Ребята участвовали в различных состязаниях, победители были награждены грамотами и призами.</vt:lpstr>
      <vt:lpstr>День здоровья в марте был посвящен фитнес-упражнениям: с гимнастическим обручем, с фитболом и тренажерами.</vt:lpstr>
      <vt:lpstr>7 апреля – Всемирный день здоровья. Приглашены волонтеры из училища им. Штеменко</vt:lpstr>
      <vt:lpstr>Майский день здоровья проходил в помещении и на спортплощадке центра. Воспитанники и сотрудники занимались на тренажерах, выполняли различные эстафеты и катались на самокатах. Воспитанники центра, воспитатели и сотрудники вместе обновили все тренажеры и установили новые личные спортивные рекорды.</vt:lpstr>
      <vt:lpstr>Результаты проекта</vt:lpstr>
      <vt:lpstr>СПАСИБО  ЗА 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ЗДОРОВЬЯ ВЗРОСЛЫМ И ДЕТЯМ</dc:title>
  <dc:creator>sysadmin</dc:creator>
  <cp:lastModifiedBy>user</cp:lastModifiedBy>
  <cp:revision>30</cp:revision>
  <dcterms:created xsi:type="dcterms:W3CDTF">2021-06-17T11:22:44Z</dcterms:created>
  <dcterms:modified xsi:type="dcterms:W3CDTF">2021-06-24T07:59:55Z</dcterms:modified>
</cp:coreProperties>
</file>